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</p:sldIdLst>
  <p:sldSz cx="9144000" cy="6858000" type="screen4x3"/>
  <p:notesSz cx="6858000" cy="9144000"/>
  <p:photoAlbum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65D29-CEA3-413C-8100-9CCD0B7EB2F0}" type="datetimeFigureOut">
              <a:rPr lang="pt-BR" smtClean="0"/>
              <a:pPr/>
              <a:t>12/06/2018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A601C-B76F-49B0-9F28-A913B8268E8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060094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65D29-CEA3-413C-8100-9CCD0B7EB2F0}" type="datetimeFigureOut">
              <a:rPr lang="pt-BR" smtClean="0"/>
              <a:pPr/>
              <a:t>12/06/2018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A601C-B76F-49B0-9F28-A913B8268E8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603473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65D29-CEA3-413C-8100-9CCD0B7EB2F0}" type="datetimeFigureOut">
              <a:rPr lang="pt-BR" smtClean="0"/>
              <a:pPr/>
              <a:t>12/06/2018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A601C-B76F-49B0-9F28-A913B8268E8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161714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65D29-CEA3-413C-8100-9CCD0B7EB2F0}" type="datetimeFigureOut">
              <a:rPr lang="pt-BR" smtClean="0"/>
              <a:pPr/>
              <a:t>12/06/2018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A601C-B76F-49B0-9F28-A913B8268E8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829309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65D29-CEA3-413C-8100-9CCD0B7EB2F0}" type="datetimeFigureOut">
              <a:rPr lang="pt-BR" smtClean="0"/>
              <a:pPr/>
              <a:t>12/06/2018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A601C-B76F-49B0-9F28-A913B8268E8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78740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65D29-CEA3-413C-8100-9CCD0B7EB2F0}" type="datetimeFigureOut">
              <a:rPr lang="pt-BR" smtClean="0"/>
              <a:pPr/>
              <a:t>12/06/2018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A601C-B76F-49B0-9F28-A913B8268E8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7672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65D29-CEA3-413C-8100-9CCD0B7EB2F0}" type="datetimeFigureOut">
              <a:rPr lang="pt-BR" smtClean="0"/>
              <a:pPr/>
              <a:t>12/06/2018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A601C-B76F-49B0-9F28-A913B8268E8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516497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65D29-CEA3-413C-8100-9CCD0B7EB2F0}" type="datetimeFigureOut">
              <a:rPr lang="pt-BR" smtClean="0"/>
              <a:pPr/>
              <a:t>12/06/2018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A601C-B76F-49B0-9F28-A913B8268E8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015239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65D29-CEA3-413C-8100-9CCD0B7EB2F0}" type="datetimeFigureOut">
              <a:rPr lang="pt-BR" smtClean="0"/>
              <a:pPr/>
              <a:t>12/06/2018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A601C-B76F-49B0-9F28-A913B8268E8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87830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65D29-CEA3-413C-8100-9CCD0B7EB2F0}" type="datetimeFigureOut">
              <a:rPr lang="pt-BR" smtClean="0"/>
              <a:pPr/>
              <a:t>12/06/2018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A601C-B76F-49B0-9F28-A913B8268E8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487478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65D29-CEA3-413C-8100-9CCD0B7EB2F0}" type="datetimeFigureOut">
              <a:rPr lang="pt-BR" smtClean="0"/>
              <a:pPr/>
              <a:t>12/06/2018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A601C-B76F-49B0-9F28-A913B8268E8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526768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65D29-CEA3-413C-8100-9CCD0B7EB2F0}" type="datetimeFigureOut">
              <a:rPr lang="pt-BR" smtClean="0"/>
              <a:pPr/>
              <a:t>12/06/2018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A601C-B76F-49B0-9F28-A913B8268E8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099019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041319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52835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237666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867921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578610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572057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983795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785644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235868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67294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161754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930008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058480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687114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313236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040496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090352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939644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86593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5849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254861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089923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72533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580762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607394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860486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953894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287470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925622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875467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398237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603811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508192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093554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016484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875091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377473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501690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114581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244919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186338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223024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083372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610258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344324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519802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447081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662247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331638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894524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701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747423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Apresentação na tela (4:3)</PresentationFormat>
  <Paragraphs>0</Paragraphs>
  <Slides>52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52</vt:i4>
      </vt:variant>
    </vt:vector>
  </HeadingPairs>
  <TitlesOfParts>
    <vt:vector size="53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Criação</dc:creator>
  <cp:lastModifiedBy>Wagner</cp:lastModifiedBy>
  <cp:revision>1</cp:revision>
  <dcterms:created xsi:type="dcterms:W3CDTF">2018-06-12T18:23:31Z</dcterms:created>
  <dcterms:modified xsi:type="dcterms:W3CDTF">2018-06-12T20:57:24Z</dcterms:modified>
</cp:coreProperties>
</file>